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64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91A6D-3E2F-459E-83A1-9C086B6658BF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30801-6C2A-41FD-8B1A-956B0D4D2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502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915A32F-1A91-4310-A68F-A5B1884DD368}"/>
              </a:ext>
            </a:extLst>
          </p:cNvPr>
          <p:cNvSpPr txBox="1">
            <a:spLocks/>
          </p:cNvSpPr>
          <p:nvPr userDrawn="1"/>
        </p:nvSpPr>
        <p:spPr>
          <a:xfrm>
            <a:off x="0" y="-111760"/>
            <a:ext cx="12192000" cy="5783461"/>
          </a:xfrm>
          <a:prstGeom prst="rect">
            <a:avLst/>
          </a:prstGeom>
          <a:solidFill>
            <a:srgbClr val="002060">
              <a:alpha val="88000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GB" altLang="en-US" sz="2800" dirty="0"/>
          </a:p>
          <a:p>
            <a:pPr algn="ctr">
              <a:spcBef>
                <a:spcPct val="0"/>
              </a:spcBef>
              <a:buNone/>
            </a:pPr>
            <a:endParaRPr lang="en-GB" altLang="en-US" sz="2800" dirty="0"/>
          </a:p>
          <a:p>
            <a:pPr algn="ctr">
              <a:spcBef>
                <a:spcPct val="0"/>
              </a:spcBef>
              <a:buNone/>
            </a:pPr>
            <a:endParaRPr lang="en-GB" altLang="en-US" sz="2800" dirty="0"/>
          </a:p>
          <a:p>
            <a:pPr algn="ctr">
              <a:spcBef>
                <a:spcPct val="0"/>
              </a:spcBef>
              <a:buNone/>
            </a:pPr>
            <a:endParaRPr lang="en-GB" altLang="en-US" sz="2800" dirty="0">
              <a:solidFill>
                <a:schemeClr val="bg1"/>
              </a:solidFill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857742A-18AB-4FCA-8748-1CCC4FC85F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39917" y="893763"/>
            <a:ext cx="9222828" cy="914400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Enter Presentation Title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0A9267B-9280-4718-BEC7-C5004C0898B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39917" y="2449513"/>
            <a:ext cx="9222828" cy="914400"/>
          </a:xfrm>
        </p:spPr>
        <p:txBody>
          <a:bodyPr>
            <a:normAutofit/>
          </a:bodyPr>
          <a:lstStyle>
            <a:lvl1pPr marL="0" indent="0" algn="ctr">
              <a:buNone/>
              <a:defRPr sz="44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Enter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3954190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9788" y="5998368"/>
            <a:ext cx="2743200" cy="365125"/>
          </a:xfrm>
          <a:prstGeom prst="rect">
            <a:avLst/>
          </a:prstGeom>
        </p:spPr>
        <p:txBody>
          <a:bodyPr/>
          <a:lstStyle/>
          <a:p>
            <a:fld id="{94A6F928-805C-444F-B857-A344FD8B68B7}" type="datetimeFigureOut">
              <a:rPr lang="en-GB" smtClean="0"/>
              <a:t>11/09/2023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180931"/>
            <a:ext cx="2743200" cy="365125"/>
          </a:xfrm>
        </p:spPr>
        <p:txBody>
          <a:bodyPr/>
          <a:lstStyle/>
          <a:p>
            <a:fld id="{D9A3007F-E118-41EE-96D3-6FE59059C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070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−"/>
              <a:defRPr/>
            </a:lvl1pPr>
            <a:lvl2pPr marL="685800" indent="-228600">
              <a:buFont typeface="Arial" panose="020B0604020202020204" pitchFamily="34" charset="0"/>
              <a:buChar char="−"/>
              <a:defRPr/>
            </a:lvl2pPr>
            <a:lvl3pPr marL="1143000" indent="-228600">
              <a:buFont typeface="Arial" panose="020B0604020202020204" pitchFamily="34" charset="0"/>
              <a:buChar char="−"/>
              <a:defRPr/>
            </a:lvl3pPr>
            <a:lvl4pPr marL="1600200" indent="-228600">
              <a:buFont typeface="Arial" panose="020B0604020202020204" pitchFamily="34" charset="0"/>
              <a:buChar char="−"/>
              <a:defRPr/>
            </a:lvl4pPr>
            <a:lvl5pPr marL="2057400" indent="-228600">
              <a:buFont typeface="Arial" panose="020B0604020202020204" pitchFamily="34" charset="0"/>
              <a:buChar char="−"/>
              <a:defRPr/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A41C9E00-285F-4B4A-8458-06A0C9C4E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80931"/>
            <a:ext cx="2743200" cy="365125"/>
          </a:xfrm>
        </p:spPr>
        <p:txBody>
          <a:bodyPr/>
          <a:lstStyle/>
          <a:p>
            <a:fld id="{D9A3007F-E118-41EE-96D3-6FE59059C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409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21A59AC-75DE-4C21-9DD8-D1004682612A}"/>
              </a:ext>
            </a:extLst>
          </p:cNvPr>
          <p:cNvSpPr txBox="1">
            <a:spLocks/>
          </p:cNvSpPr>
          <p:nvPr userDrawn="1"/>
        </p:nvSpPr>
        <p:spPr>
          <a:xfrm>
            <a:off x="0" y="-111760"/>
            <a:ext cx="12192000" cy="5783461"/>
          </a:xfrm>
          <a:prstGeom prst="rect">
            <a:avLst/>
          </a:prstGeom>
          <a:solidFill>
            <a:srgbClr val="7E0018">
              <a:alpha val="87451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GB" altLang="en-US" sz="2800" dirty="0"/>
          </a:p>
          <a:p>
            <a:pPr algn="ctr">
              <a:spcBef>
                <a:spcPct val="0"/>
              </a:spcBef>
              <a:buNone/>
            </a:pPr>
            <a:endParaRPr lang="en-GB" altLang="en-US" sz="2800" dirty="0"/>
          </a:p>
          <a:p>
            <a:pPr algn="ctr">
              <a:spcBef>
                <a:spcPct val="0"/>
              </a:spcBef>
              <a:buNone/>
            </a:pPr>
            <a:endParaRPr lang="en-GB" altLang="en-US" sz="2800" dirty="0"/>
          </a:p>
          <a:p>
            <a:pPr algn="ctr">
              <a:spcBef>
                <a:spcPct val="0"/>
              </a:spcBef>
              <a:buNone/>
            </a:pPr>
            <a:endParaRPr lang="en-GB" altLang="en-US" sz="28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Alternative Slide Colour (Header Here)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792154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−"/>
              <a:defRPr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−"/>
              <a:defRPr>
                <a:solidFill>
                  <a:schemeClr val="bg1"/>
                </a:solidFill>
              </a:defRPr>
            </a:lvl2pPr>
            <a:lvl3pPr marL="1143000" indent="-228600">
              <a:buFont typeface="Arial" panose="020B0604020202020204" pitchFamily="34" charset="0"/>
              <a:buChar char="−"/>
              <a:defRPr>
                <a:solidFill>
                  <a:schemeClr val="bg1"/>
                </a:solidFill>
              </a:defRPr>
            </a:lvl3pPr>
            <a:lvl4pPr marL="1600200" indent="-228600">
              <a:buFont typeface="Arial" panose="020B0604020202020204" pitchFamily="34" charset="0"/>
              <a:buChar char="−"/>
              <a:defRPr>
                <a:solidFill>
                  <a:schemeClr val="bg1"/>
                </a:solidFill>
              </a:defRPr>
            </a:lvl4pPr>
            <a:lvl5pPr marL="2057400" indent="-228600">
              <a:buFont typeface="Arial" panose="020B0604020202020204" pitchFamily="34" charset="0"/>
              <a:buChar char="−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B3F93E30-740C-40A7-B3CC-AEFE1B9C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80931"/>
            <a:ext cx="2743200" cy="365125"/>
          </a:xfrm>
        </p:spPr>
        <p:txBody>
          <a:bodyPr/>
          <a:lstStyle/>
          <a:p>
            <a:fld id="{D9A3007F-E118-41EE-96D3-6FE59059C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260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A1D717E9-362A-4139-B147-0448E3039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80931"/>
            <a:ext cx="2743200" cy="365125"/>
          </a:xfrm>
        </p:spPr>
        <p:txBody>
          <a:bodyPr/>
          <a:lstStyle/>
          <a:p>
            <a:fld id="{D9A3007F-E118-41EE-96D3-6FE59059C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726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AB02FCD-8090-413E-AC44-4F50B0424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80931"/>
            <a:ext cx="2743200" cy="365125"/>
          </a:xfrm>
        </p:spPr>
        <p:txBody>
          <a:bodyPr/>
          <a:lstStyle/>
          <a:p>
            <a:fld id="{D9A3007F-E118-41EE-96D3-6FE59059C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666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8E548281-2484-4C80-8300-92F4A0289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80931"/>
            <a:ext cx="2743200" cy="365125"/>
          </a:xfrm>
        </p:spPr>
        <p:txBody>
          <a:bodyPr/>
          <a:lstStyle/>
          <a:p>
            <a:fld id="{D9A3007F-E118-41EE-96D3-6FE59059C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422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C0B9922-F798-4C4F-BBB2-82F2CBEE7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80931"/>
            <a:ext cx="2743200" cy="365125"/>
          </a:xfrm>
        </p:spPr>
        <p:txBody>
          <a:bodyPr/>
          <a:lstStyle/>
          <a:p>
            <a:fld id="{D9A3007F-E118-41EE-96D3-6FE59059C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737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1D1BC2-6F7B-4CE9-AA90-A3BFDA764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80931"/>
            <a:ext cx="2743200" cy="365125"/>
          </a:xfrm>
        </p:spPr>
        <p:txBody>
          <a:bodyPr/>
          <a:lstStyle/>
          <a:p>
            <a:fld id="{D9A3007F-E118-41EE-96D3-6FE59059C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745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784F6568-0587-490E-81C7-7700C9DA8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80931"/>
            <a:ext cx="2743200" cy="365125"/>
          </a:xfrm>
        </p:spPr>
        <p:txBody>
          <a:bodyPr/>
          <a:lstStyle/>
          <a:p>
            <a:fld id="{D9A3007F-E118-41EE-96D3-6FE59059C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895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3007F-E118-41EE-96D3-6FE59059C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0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−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193784" y="3893558"/>
            <a:ext cx="58592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GB" altLang="en-US" sz="2800" dirty="0">
                <a:solidFill>
                  <a:schemeClr val="bg1"/>
                </a:solidFill>
              </a:rPr>
              <a:t>Conflicts of Interest: None (or state)</a:t>
            </a:r>
          </a:p>
        </p:txBody>
      </p:sp>
    </p:spTree>
    <p:extLst>
      <p:ext uri="{BB962C8B-B14F-4D97-AF65-F5344CB8AC3E}">
        <p14:creationId xmlns:p14="http://schemas.microsoft.com/office/powerpoint/2010/main" val="100665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06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445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CS Colours">
      <a:dk1>
        <a:sysClr val="windowText" lastClr="000000"/>
      </a:dk1>
      <a:lt1>
        <a:sysClr val="window" lastClr="FFFFFF"/>
      </a:lt1>
      <a:dk2>
        <a:srgbClr val="244EA0"/>
      </a:dk2>
      <a:lt2>
        <a:srgbClr val="BFC4E4"/>
      </a:lt2>
      <a:accent1>
        <a:srgbClr val="005BAA"/>
      </a:accent1>
      <a:accent2>
        <a:srgbClr val="DA2127"/>
      </a:accent2>
      <a:accent3>
        <a:srgbClr val="0799EC"/>
      </a:accent3>
      <a:accent4>
        <a:srgbClr val="369B55"/>
      </a:accent4>
      <a:accent5>
        <a:srgbClr val="E1E6E9"/>
      </a:accent5>
      <a:accent6>
        <a:srgbClr val="FD4239"/>
      </a:accent6>
      <a:hlink>
        <a:srgbClr val="0799EC"/>
      </a:hlink>
      <a:folHlink>
        <a:srgbClr val="DA212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9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Jasdeep Bhamber</dc:creator>
  <cp:lastModifiedBy>Jasdeep Bhamber</cp:lastModifiedBy>
  <cp:revision>25</cp:revision>
  <dcterms:created xsi:type="dcterms:W3CDTF">2021-03-03T18:44:06Z</dcterms:created>
  <dcterms:modified xsi:type="dcterms:W3CDTF">2023-09-11T13:01:28Z</dcterms:modified>
</cp:coreProperties>
</file>